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9"/>
    <p:restoredTop sz="96327"/>
  </p:normalViewPr>
  <p:slideViewPr>
    <p:cSldViewPr snapToGrid="0">
      <p:cViewPr>
        <p:scale>
          <a:sx n="132" d="100"/>
          <a:sy n="132" d="100"/>
        </p:scale>
        <p:origin x="172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006DF-397A-9D4A-50E1-1F59A7B67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8ED11C-7342-3DA7-56C7-41DA0DC30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6EBDCC-0740-F989-B0A6-B5D3E7213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5C12CE-10E9-5089-6252-CAA28AF2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05F41B-E94C-CF78-A9FC-9093759C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392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B889EA-187B-535D-ABD9-670D055D1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1F062F-EEB1-EDDC-8A79-AE9538106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B5375E-9274-79C6-CE7F-2C438D42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B791B62-26C4-ACC2-ED20-CF2350E2D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F3B340-D4BF-0174-CFDF-9B691F8B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201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79068BE-5D55-C36D-80B9-CBCABCDFC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541335-9DD7-C67F-4328-DFF364196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BC23F7-A1AB-D645-F988-E60875ECF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533C1C-7DB2-21EC-A74F-E465F6A52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25D6A3-CC8B-0581-B5B5-56B527C6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22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B3154F-0784-8ECE-4218-7A6E7862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0C6324-6265-D16E-4F2A-431D1E42F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3BD70F-44C5-86DC-1606-7967F2E24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D01068-AAA0-B767-864C-DBAA4D8E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51D2D83-F96D-5DE1-8213-2B463FE6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53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143E77-9325-3A94-6CCF-3F2E4AD1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421134-C777-AB2D-CFD9-24DD003D9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2054C6-35DB-6571-4F5C-7BDB88BF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EC7BC91-2358-4C28-3751-83977AA6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D6CC3-D2D5-650C-85C0-4CD795C4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A02B5A-6575-3B7F-B995-B8314F6D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704212-0C6E-C837-56ED-978296557C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1CC8C3-376D-CE84-57CD-B0C10B01E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83D8E1B-334D-DF7C-6B04-4D20BF22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0D4F6B8-690D-5F1B-5AB7-027CD0AE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72B0CB-DF5E-D575-013F-5FAFF7542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5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68DCDF-8387-1120-ECEB-0B36DC118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6404B2-3F17-E20C-AF3A-8837EC521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5AE5D1F-EF1E-4E15-EF2C-3EE1506BF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F5D1AE7-1541-8B4A-C80C-0BC76B2C4E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5827D5E-3CA8-B30E-7BD6-B275D3009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EF632B-7B5F-7F95-F32F-0057C45C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F9168BA-DA87-71B6-F2CA-C6CF7155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CDE04F-3B25-201D-1F43-AEAE8E7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49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1DA865-7572-7C22-1DA4-8E9F8526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7AB290C-05D2-6F0F-FE01-659DDFC30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3D044EE-6FEA-6DCF-8E64-52C2FC29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62563A5-C6FE-785A-FB8E-7F4C914D4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68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C6312CA-B8DA-C892-2150-87AA9250D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ED76FF8-F19A-4A03-429C-07FAD8FB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E34940-2444-88BB-5B12-0E3000B0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47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B5907-28B5-7684-FD03-A3FC2E80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40059-A03A-2695-49BA-123170BC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EAB806A-3E0A-3DF9-CCCD-E6030BD19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A39EB9A-98F7-09CD-7FF7-2588E287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A62EC9-1A0E-8963-9552-C233F1095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FBE99BF-3F89-831C-99AC-7F8D9281A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40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79DBD-CBDE-3C78-95C8-C1C971E5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2BF38F2-86A0-E509-A1CC-FC311EF977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C670CB5-BF96-8D10-DBBF-4B2FCD7C8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4F7D3BD-954F-A9DC-9771-FEDF874B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5DB4FA-D02A-08DE-768F-BC6AD872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2F6CDB-7F70-1236-4186-D0C091A73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22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55F1EEC-3E63-6133-3DF7-3C696339B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8D5B0A-69DD-42B2-5507-02DB442E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6F9B00-5CA1-9684-8584-7B216AF40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4D030-907F-4F4C-98E0-121CEF3D9507}" type="datetimeFigureOut">
              <a:rPr lang="fi-FI" smtClean="0"/>
              <a:t>22.2.2023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F4AB48-E1C1-1F4E-4594-C05652E5E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D8EDAE-FDD0-DE86-8383-ADE230428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90B85-14FB-3A4F-AD69-4A3E4218B3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3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4611B9C1-55A6-3AD8-F8BC-6FA4A3DC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36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Laajakuva</PresentationFormat>
  <Paragraphs>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Kristian Heilimö</dc:creator>
  <cp:lastModifiedBy>Kristian Heilimö</cp:lastModifiedBy>
  <cp:revision>3</cp:revision>
  <dcterms:created xsi:type="dcterms:W3CDTF">2023-02-17T11:02:18Z</dcterms:created>
  <dcterms:modified xsi:type="dcterms:W3CDTF">2023-02-22T08:29:17Z</dcterms:modified>
</cp:coreProperties>
</file>